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49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2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027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73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243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65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86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430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102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1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577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94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02209-535E-4229-888A-D6D11CE4E322}" type="datetimeFigureOut">
              <a:rPr lang="en-IN" smtClean="0"/>
              <a:t>15-06-2012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7AF84-4364-4AD0-8F93-041EE3F72F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393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microsoft.com/office/2007/relationships/hdphoto" Target="../media/hdphoto2.wdp"/><Relationship Id="rId17" Type="http://schemas.openxmlformats.org/officeDocument/2006/relationships/image" Target="../media/image23.png"/><Relationship Id="rId2" Type="http://schemas.openxmlformats.org/officeDocument/2006/relationships/image" Target="../media/image10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3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3.wdp"/><Relationship Id="rId7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Microsoft SharePoint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in Simple English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- By Aackose Mentu Lal</a:t>
            </a:r>
            <a:endParaRPr lang="en-IN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79712" y="3573016"/>
            <a:ext cx="525658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72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588224" y="620688"/>
            <a:ext cx="0" cy="57606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88224" y="404664"/>
            <a:ext cx="2555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New Project starts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Team formed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Meetings scheduled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E-mails floating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Documents emerge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588224" y="2420888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88224" y="2420888"/>
            <a:ext cx="255577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Pile up of docs, mails, data, reports, deadlines, meetings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Multiple Version of docs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No Complete Snapshot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Data spread across machines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Diff. in Deadlines, schedules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Isolated Project Islands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No co-ordination or collaboration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CHAOS!!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2335687" y="2343656"/>
            <a:ext cx="1930722" cy="1767496"/>
            <a:chOff x="2335687" y="2343656"/>
            <a:chExt cx="1930722" cy="176749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687" y="2343656"/>
              <a:ext cx="1930722" cy="1471439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411760" y="3834153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Maurice, PM</a:t>
              </a:r>
              <a:endParaRPr lang="en-IN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40136" y="260648"/>
            <a:ext cx="1811584" cy="1440160"/>
            <a:chOff x="240136" y="260648"/>
            <a:chExt cx="1811584" cy="1440160"/>
          </a:xfrm>
        </p:grpSpPr>
        <p:grpSp>
          <p:nvGrpSpPr>
            <p:cNvPr id="24" name="Group 23"/>
            <p:cNvGrpSpPr/>
            <p:nvPr/>
          </p:nvGrpSpPr>
          <p:grpSpPr>
            <a:xfrm>
              <a:off x="269738" y="260648"/>
              <a:ext cx="1781982" cy="1142672"/>
              <a:chOff x="269738" y="260648"/>
              <a:chExt cx="1584176" cy="1015832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69738" y="260648"/>
                <a:ext cx="1584176" cy="1015832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467544" y="476672"/>
                <a:ext cx="1224136" cy="648072"/>
                <a:chOff x="467544" y="476672"/>
                <a:chExt cx="1224136" cy="648072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899592" y="476672"/>
                  <a:ext cx="288032" cy="648072"/>
                  <a:chOff x="899592" y="476672"/>
                  <a:chExt cx="288032" cy="648072"/>
                </a:xfrm>
              </p:grpSpPr>
              <p:sp>
                <p:nvSpPr>
                  <p:cNvPr id="18" name="Oval 17"/>
                  <p:cNvSpPr/>
                  <p:nvPr/>
                </p:nvSpPr>
                <p:spPr>
                  <a:xfrm>
                    <a:off x="899592" y="476672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4" name="Rectangle 13"/>
                  <p:cNvSpPr/>
                  <p:nvPr/>
                </p:nvSpPr>
                <p:spPr>
                  <a:xfrm>
                    <a:off x="899592" y="779105"/>
                    <a:ext cx="288032" cy="345639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467544" y="476672"/>
                  <a:ext cx="288032" cy="648072"/>
                  <a:chOff x="467544" y="476672"/>
                  <a:chExt cx="288032" cy="648072"/>
                </a:xfrm>
              </p:grpSpPr>
              <p:sp>
                <p:nvSpPr>
                  <p:cNvPr id="13" name="Oval 12"/>
                  <p:cNvSpPr/>
                  <p:nvPr/>
                </p:nvSpPr>
                <p:spPr>
                  <a:xfrm>
                    <a:off x="467544" y="476672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21" name="Rectangle 20"/>
                  <p:cNvSpPr/>
                  <p:nvPr/>
                </p:nvSpPr>
                <p:spPr>
                  <a:xfrm>
                    <a:off x="467544" y="779105"/>
                    <a:ext cx="288032" cy="345639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grpSp>
              <p:nvGrpSpPr>
                <p:cNvPr id="16" name="Group 15"/>
                <p:cNvGrpSpPr/>
                <p:nvPr/>
              </p:nvGrpSpPr>
              <p:grpSpPr>
                <a:xfrm>
                  <a:off x="1290739" y="476672"/>
                  <a:ext cx="400941" cy="648072"/>
                  <a:chOff x="1290739" y="476672"/>
                  <a:chExt cx="400941" cy="648072"/>
                </a:xfrm>
              </p:grpSpPr>
              <p:sp>
                <p:nvSpPr>
                  <p:cNvPr id="19" name="Oval 18"/>
                  <p:cNvSpPr/>
                  <p:nvPr/>
                </p:nvSpPr>
                <p:spPr>
                  <a:xfrm>
                    <a:off x="1347194" y="476672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15" name="Isosceles Triangle 14"/>
                  <p:cNvSpPr/>
                  <p:nvPr/>
                </p:nvSpPr>
                <p:spPr>
                  <a:xfrm>
                    <a:off x="1290739" y="779105"/>
                    <a:ext cx="400941" cy="345639"/>
                  </a:xfrm>
                  <a:prstGeom prst="triangl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</p:grpSp>
        </p:grpSp>
        <p:sp>
          <p:nvSpPr>
            <p:cNvPr id="23" name="TextBox 22"/>
            <p:cNvSpPr txBox="1"/>
            <p:nvPr/>
          </p:nvSpPr>
          <p:spPr>
            <a:xfrm>
              <a:off x="240136" y="1423809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TEAM</a:t>
              </a:r>
              <a:endParaRPr lang="en-IN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383384" y="260648"/>
            <a:ext cx="1800200" cy="1440221"/>
            <a:chOff x="2655007" y="260648"/>
            <a:chExt cx="1800200" cy="1440221"/>
          </a:xfrm>
        </p:grpSpPr>
        <p:grpSp>
          <p:nvGrpSpPr>
            <p:cNvPr id="28" name="Group 27"/>
            <p:cNvGrpSpPr/>
            <p:nvPr/>
          </p:nvGrpSpPr>
          <p:grpSpPr>
            <a:xfrm>
              <a:off x="2682232" y="260648"/>
              <a:ext cx="1745751" cy="1142673"/>
              <a:chOff x="2682232" y="260648"/>
              <a:chExt cx="1745751" cy="1142673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682232" y="260648"/>
                <a:ext cx="1745751" cy="114267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2987824" y="341621"/>
                <a:ext cx="1167682" cy="964907"/>
                <a:chOff x="2987824" y="341621"/>
                <a:chExt cx="1167682" cy="964907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2987824" y="341621"/>
                  <a:ext cx="1167682" cy="964907"/>
                  <a:chOff x="575329" y="341621"/>
                  <a:chExt cx="1167682" cy="964907"/>
                </a:xfrm>
              </p:grpSpPr>
              <p:grpSp>
                <p:nvGrpSpPr>
                  <p:cNvPr id="32" name="Group 31"/>
                  <p:cNvGrpSpPr/>
                  <p:nvPr/>
                </p:nvGrpSpPr>
                <p:grpSpPr>
                  <a:xfrm>
                    <a:off x="575329" y="341621"/>
                    <a:ext cx="1167682" cy="964907"/>
                    <a:chOff x="575329" y="341621"/>
                    <a:chExt cx="1167682" cy="964907"/>
                  </a:xfrm>
                </p:grpSpPr>
                <p:sp>
                  <p:nvSpPr>
                    <p:cNvPr id="39" name="Oval 38"/>
                    <p:cNvSpPr/>
                    <p:nvPr/>
                  </p:nvSpPr>
                  <p:spPr>
                    <a:xfrm>
                      <a:off x="1007377" y="341621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40" name="Rounded Rectangle 39"/>
                    <p:cNvSpPr/>
                    <p:nvPr/>
                  </p:nvSpPr>
                  <p:spPr>
                    <a:xfrm>
                      <a:off x="575329" y="644054"/>
                      <a:ext cx="1167682" cy="3456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  <p:sp>
                  <p:nvSpPr>
                    <p:cNvPr id="41" name="Oval 40"/>
                    <p:cNvSpPr/>
                    <p:nvPr/>
                  </p:nvSpPr>
                  <p:spPr>
                    <a:xfrm>
                      <a:off x="1007377" y="1018496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/>
                    </a:p>
                  </p:txBody>
                </p:sp>
              </p:grpSp>
              <p:sp>
                <p:nvSpPr>
                  <p:cNvPr id="37" name="Oval 36"/>
                  <p:cNvSpPr/>
                  <p:nvPr/>
                </p:nvSpPr>
                <p:spPr>
                  <a:xfrm>
                    <a:off x="575329" y="341621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35" name="Oval 34"/>
                  <p:cNvSpPr/>
                  <p:nvPr/>
                </p:nvSpPr>
                <p:spPr>
                  <a:xfrm>
                    <a:off x="1454979" y="341621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42" name="Oval 41"/>
                  <p:cNvSpPr/>
                  <p:nvPr/>
                </p:nvSpPr>
                <p:spPr>
                  <a:xfrm>
                    <a:off x="575329" y="1018496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  <p:sp>
                <p:nvSpPr>
                  <p:cNvPr id="43" name="Oval 42"/>
                  <p:cNvSpPr/>
                  <p:nvPr/>
                </p:nvSpPr>
                <p:spPr>
                  <a:xfrm>
                    <a:off x="1454979" y="1018496"/>
                    <a:ext cx="288032" cy="288032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/>
                  </a:p>
                </p:txBody>
              </p:sp>
            </p:grp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131840" y="809817"/>
                  <a:ext cx="87965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TextBox 45"/>
            <p:cNvSpPr txBox="1"/>
            <p:nvPr/>
          </p:nvSpPr>
          <p:spPr>
            <a:xfrm>
              <a:off x="2655007" y="1423870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MEETINGS</a:t>
              </a:r>
              <a:endParaRPr lang="en-IN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1869229" y="52564"/>
            <a:ext cx="2708932" cy="2337694"/>
            <a:chOff x="1869229" y="52564"/>
            <a:chExt cx="2708932" cy="2337694"/>
          </a:xfrm>
        </p:grpSpPr>
        <p:pic>
          <p:nvPicPr>
            <p:cNvPr id="1031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69229" y="52564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1703" y="52564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3728" y="1916832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0" name="Group 119"/>
          <p:cNvGrpSpPr/>
          <p:nvPr/>
        </p:nvGrpSpPr>
        <p:grpSpPr>
          <a:xfrm>
            <a:off x="1945302" y="116632"/>
            <a:ext cx="2556786" cy="2337694"/>
            <a:chOff x="1945302" y="116632"/>
            <a:chExt cx="2556786" cy="2337694"/>
          </a:xfrm>
        </p:grpSpPr>
        <p:pic>
          <p:nvPicPr>
            <p:cNvPr id="53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945302" y="116632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5630" y="116632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99801" y="1980900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2" name="Group 121"/>
          <p:cNvGrpSpPr/>
          <p:nvPr/>
        </p:nvGrpSpPr>
        <p:grpSpPr>
          <a:xfrm>
            <a:off x="2026275" y="181216"/>
            <a:ext cx="2394840" cy="2394129"/>
            <a:chOff x="2026275" y="181216"/>
            <a:chExt cx="2394840" cy="2394129"/>
          </a:xfrm>
        </p:grpSpPr>
        <p:pic>
          <p:nvPicPr>
            <p:cNvPr id="54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26275" y="181216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4657" y="181216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80774" y="2045484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7" descr="http://www.e-blacksolutions.com/email-ico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64320" y="2101919"/>
              <a:ext cx="466458" cy="47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9" name="Group 108"/>
          <p:cNvGrpSpPr/>
          <p:nvPr/>
        </p:nvGrpSpPr>
        <p:grpSpPr>
          <a:xfrm>
            <a:off x="-25433" y="1236040"/>
            <a:ext cx="6590137" cy="1256598"/>
            <a:chOff x="-25433" y="1236040"/>
            <a:chExt cx="6590137" cy="1256598"/>
          </a:xfrm>
        </p:grpSpPr>
        <p:grpSp>
          <p:nvGrpSpPr>
            <p:cNvPr id="50" name="Group 49"/>
            <p:cNvGrpSpPr/>
            <p:nvPr/>
          </p:nvGrpSpPr>
          <p:grpSpPr>
            <a:xfrm>
              <a:off x="3776535" y="1700808"/>
              <a:ext cx="939666" cy="791830"/>
              <a:chOff x="3095965" y="1727676"/>
              <a:chExt cx="939666" cy="791830"/>
            </a:xfrm>
          </p:grpSpPr>
          <p:pic>
            <p:nvPicPr>
              <p:cNvPr id="1041" name="Picture 17" descr="http://icons.iconarchive.com/icons/harwen/simple/256/Text-Document-icon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5965" y="1727676"/>
                <a:ext cx="791830" cy="791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9" name="Picture 15" descr="http://www.veryicon.com/icon/png/System/Radium%20Neue%20Mac%20Icons/Documen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9015" y="1734078"/>
                <a:ext cx="646616" cy="646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11" descr="http://files.softicons.com/download/system-icons/crystal-project-icons-by-everaldo-coelho/png/256x256/mimetypes/spreadsheet_document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201239">
                <a:off x="3208457" y="1909883"/>
                <a:ext cx="576064" cy="5760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1" name="Group 80"/>
            <p:cNvGrpSpPr/>
            <p:nvPr/>
          </p:nvGrpSpPr>
          <p:grpSpPr>
            <a:xfrm>
              <a:off x="-25433" y="1236040"/>
              <a:ext cx="636993" cy="536776"/>
              <a:chOff x="3095965" y="1727676"/>
              <a:chExt cx="939666" cy="791830"/>
            </a:xfrm>
          </p:grpSpPr>
          <p:pic>
            <p:nvPicPr>
              <p:cNvPr id="82" name="Picture 17" descr="http://icons.iconarchive.com/icons/harwen/simple/256/Text-Document-icon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5965" y="1727676"/>
                <a:ext cx="791830" cy="791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3" name="Picture 15" descr="http://www.veryicon.com/icon/png/System/Radium%20Neue%20Mac%20Icons/Documen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9015" y="1734078"/>
                <a:ext cx="646616" cy="646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4" name="Picture 11" descr="http://files.softicons.com/download/system-icons/crystal-project-icons-by-everaldo-coelho/png/256x256/mimetypes/spreadsheet_document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201239">
                <a:off x="3208457" y="1909883"/>
                <a:ext cx="576064" cy="5760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5" name="Group 84"/>
            <p:cNvGrpSpPr/>
            <p:nvPr/>
          </p:nvGrpSpPr>
          <p:grpSpPr>
            <a:xfrm flipH="1">
              <a:off x="5927711" y="1240380"/>
              <a:ext cx="636993" cy="536776"/>
              <a:chOff x="3095965" y="1727676"/>
              <a:chExt cx="939666" cy="791830"/>
            </a:xfrm>
          </p:grpSpPr>
          <p:pic>
            <p:nvPicPr>
              <p:cNvPr id="86" name="Picture 17" descr="http://icons.iconarchive.com/icons/harwen/simple/256/Text-Document-icon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5965" y="1727676"/>
                <a:ext cx="791830" cy="791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15" descr="http://www.veryicon.com/icon/png/System/Radium%20Neue%20Mac%20Icons/Documen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9015" y="1734078"/>
                <a:ext cx="646616" cy="646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11" descr="http://files.softicons.com/download/system-icons/crystal-project-icons-by-everaldo-coelho/png/256x256/mimetypes/spreadsheet_document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201239">
                <a:off x="3208457" y="1909883"/>
                <a:ext cx="576064" cy="5760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51" name="Group 50"/>
          <p:cNvGrpSpPr/>
          <p:nvPr/>
        </p:nvGrpSpPr>
        <p:grpSpPr>
          <a:xfrm>
            <a:off x="1979300" y="3396880"/>
            <a:ext cx="663949" cy="642553"/>
            <a:chOff x="1717324" y="3296824"/>
            <a:chExt cx="1139838" cy="1103106"/>
          </a:xfrm>
        </p:grpSpPr>
        <p:pic>
          <p:nvPicPr>
            <p:cNvPr id="91" name="Picture 21" descr="http://icons.iconarchive.com/icons/avosoft/warm-toolbar/256/database-icon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7324" y="3296824"/>
              <a:ext cx="770267" cy="770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5" name="Picture 21" descr="http://icons.iconarchive.com/icons/avosoft/warm-toolbar/256/database-icon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8746" y="3449019"/>
              <a:ext cx="770267" cy="770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1" descr="http://icons.iconarchive.com/icons/avosoft/warm-toolbar/256/database-icon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894" y="3629663"/>
              <a:ext cx="770268" cy="770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47" name="Picture 23" descr="http://upload.wikimedia.org/wikipedia/commons/thumb/2/24/Out_of_date_clock_icon.svg/256px-Out_of_date_clock_icon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436" y="2708920"/>
            <a:ext cx="451167" cy="4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" name="Group 92"/>
          <p:cNvGrpSpPr/>
          <p:nvPr/>
        </p:nvGrpSpPr>
        <p:grpSpPr>
          <a:xfrm>
            <a:off x="29539" y="4293096"/>
            <a:ext cx="3282321" cy="2282776"/>
            <a:chOff x="29539" y="4293096"/>
            <a:chExt cx="3282321" cy="2282776"/>
          </a:xfrm>
        </p:grpSpPr>
        <p:sp>
          <p:nvSpPr>
            <p:cNvPr id="60" name="Rectangle 59"/>
            <p:cNvSpPr/>
            <p:nvPr/>
          </p:nvSpPr>
          <p:spPr>
            <a:xfrm>
              <a:off x="29539" y="4293096"/>
              <a:ext cx="3282321" cy="22827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260668" y="4498380"/>
              <a:ext cx="1214988" cy="1882948"/>
              <a:chOff x="260668" y="4498380"/>
              <a:chExt cx="1214988" cy="1882948"/>
            </a:xfrm>
          </p:grpSpPr>
          <p:sp>
            <p:nvSpPr>
              <p:cNvPr id="95" name="Oval 94"/>
              <p:cNvSpPr/>
              <p:nvPr/>
            </p:nvSpPr>
            <p:spPr>
              <a:xfrm>
                <a:off x="330244" y="5537076"/>
                <a:ext cx="323997" cy="32399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30244" y="5877272"/>
                <a:ext cx="323997" cy="3887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891088" y="5652336"/>
                <a:ext cx="323997" cy="32399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8" name="Isosceles Triangle 97"/>
              <p:cNvSpPr/>
              <p:nvPr/>
            </p:nvSpPr>
            <p:spPr>
              <a:xfrm>
                <a:off x="827584" y="5992532"/>
                <a:ext cx="451004" cy="388796"/>
              </a:xfrm>
              <a:prstGeom prst="triangl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2" name="Oval Callout 51"/>
              <p:cNvSpPr/>
              <p:nvPr/>
            </p:nvSpPr>
            <p:spPr>
              <a:xfrm>
                <a:off x="260668" y="4498380"/>
                <a:ext cx="1214988" cy="874836"/>
              </a:xfrm>
              <a:prstGeom prst="wedgeEllipseCallou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Oh, Ok, June 1</a:t>
                </a:r>
                <a:r>
                  <a:rPr lang="en-US" sz="1400" b="1" baseline="30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st</a:t>
                </a:r>
                <a:r>
                  <a:rPr lang="en-US" sz="14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endParaRPr lang="en-IN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1907704" y="4498380"/>
              <a:ext cx="1214988" cy="1882948"/>
              <a:chOff x="1907704" y="4498380"/>
              <a:chExt cx="1214988" cy="1882948"/>
            </a:xfrm>
          </p:grpSpPr>
          <p:sp>
            <p:nvSpPr>
              <p:cNvPr id="101" name="Oval 100"/>
              <p:cNvSpPr/>
              <p:nvPr/>
            </p:nvSpPr>
            <p:spPr>
              <a:xfrm>
                <a:off x="2123728" y="5652336"/>
                <a:ext cx="323997" cy="32399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2123728" y="5992532"/>
                <a:ext cx="323997" cy="3887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2699792" y="5537076"/>
                <a:ext cx="323997" cy="32399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2699792" y="5877272"/>
                <a:ext cx="323997" cy="3887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5" name="Oval Callout 104"/>
              <p:cNvSpPr/>
              <p:nvPr/>
            </p:nvSpPr>
            <p:spPr>
              <a:xfrm flipH="1">
                <a:off x="1907704" y="4498380"/>
                <a:ext cx="1214988" cy="874836"/>
              </a:xfrm>
              <a:prstGeom prst="wedgeEllipseCallou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July 1</a:t>
                </a:r>
                <a:r>
                  <a:rPr lang="en-US" sz="1400" b="1" baseline="30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st</a:t>
                </a:r>
                <a:r>
                  <a:rPr lang="en-US" sz="14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It is!</a:t>
                </a:r>
                <a:endParaRPr lang="en-IN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3563888" y="5157192"/>
            <a:ext cx="2801312" cy="1584176"/>
            <a:chOff x="3592137" y="4991696"/>
            <a:chExt cx="2801312" cy="1584176"/>
          </a:xfrm>
        </p:grpSpPr>
        <p:sp>
          <p:nvSpPr>
            <p:cNvPr id="110" name="Rectangle 109"/>
            <p:cNvSpPr/>
            <p:nvPr/>
          </p:nvSpPr>
          <p:spPr>
            <a:xfrm>
              <a:off x="3592137" y="4991696"/>
              <a:ext cx="2801312" cy="15841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Cloud 54"/>
            <p:cNvSpPr/>
            <p:nvPr/>
          </p:nvSpPr>
          <p:spPr>
            <a:xfrm>
              <a:off x="3749077" y="5808990"/>
              <a:ext cx="1096061" cy="631872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P2</a:t>
              </a:r>
              <a:endParaRPr lang="en-IN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7" name="Cloud 106"/>
            <p:cNvSpPr/>
            <p:nvPr/>
          </p:nvSpPr>
          <p:spPr>
            <a:xfrm>
              <a:off x="4451977" y="5178964"/>
              <a:ext cx="1096061" cy="631872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P1</a:t>
              </a:r>
              <a:endParaRPr lang="en-IN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8" name="Cloud 107"/>
            <p:cNvSpPr/>
            <p:nvPr/>
          </p:nvSpPr>
          <p:spPr>
            <a:xfrm>
              <a:off x="5060385" y="5816463"/>
              <a:ext cx="1096061" cy="631872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P3</a:t>
              </a:r>
              <a:endParaRPr lang="en-IN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8" name="Left-Right-Up Arrow 77"/>
          <p:cNvSpPr/>
          <p:nvPr/>
        </p:nvSpPr>
        <p:spPr>
          <a:xfrm flipV="1">
            <a:off x="2303490" y="1143655"/>
            <a:ext cx="1838930" cy="543873"/>
          </a:xfrm>
          <a:prstGeom prst="leftRightUp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9" name="Group 88"/>
          <p:cNvGrpSpPr/>
          <p:nvPr/>
        </p:nvGrpSpPr>
        <p:grpSpPr>
          <a:xfrm>
            <a:off x="3789141" y="3382737"/>
            <a:ext cx="802993" cy="647161"/>
            <a:chOff x="3789141" y="3382737"/>
            <a:chExt cx="802993" cy="647161"/>
          </a:xfrm>
        </p:grpSpPr>
        <p:pic>
          <p:nvPicPr>
            <p:cNvPr id="1043" name="Picture 19" descr="http://findicons.com/files/icons/1053/project/256/calendar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2" t="14980" r="5132" b="14980"/>
            <a:stretch/>
          </p:blipFill>
          <p:spPr bwMode="auto">
            <a:xfrm>
              <a:off x="3789141" y="3382737"/>
              <a:ext cx="706559" cy="551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19" descr="http://findicons.com/files/icons/1053/project/256/calendar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2" t="14980" r="5132" b="14980"/>
            <a:stretch/>
          </p:blipFill>
          <p:spPr bwMode="auto">
            <a:xfrm>
              <a:off x="3885575" y="3478426"/>
              <a:ext cx="706559" cy="551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8" name="Group 117"/>
          <p:cNvGrpSpPr/>
          <p:nvPr/>
        </p:nvGrpSpPr>
        <p:grpSpPr>
          <a:xfrm>
            <a:off x="4544177" y="3925698"/>
            <a:ext cx="1857199" cy="1315988"/>
            <a:chOff x="4026684" y="4221088"/>
            <a:chExt cx="1857199" cy="1315988"/>
          </a:xfrm>
        </p:grpSpPr>
        <p:sp>
          <p:nvSpPr>
            <p:cNvPr id="114" name="Rectangle 113"/>
            <p:cNvSpPr/>
            <p:nvPr/>
          </p:nvSpPr>
          <p:spPr>
            <a:xfrm>
              <a:off x="4026684" y="4221088"/>
              <a:ext cx="1857199" cy="13159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055" name="Picture 31" descr="http://adminexchange.files.wordpress.com/2007/07/sfdc-dashboard-pic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111" y="4316679"/>
              <a:ext cx="1510017" cy="11178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4" name="Rectangle 123"/>
          <p:cNvSpPr/>
          <p:nvPr/>
        </p:nvSpPr>
        <p:spPr>
          <a:xfrm>
            <a:off x="-16351" y="0"/>
            <a:ext cx="6604576" cy="6858000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2" name="TextBox 111"/>
          <p:cNvSpPr txBox="1"/>
          <p:nvPr/>
        </p:nvSpPr>
        <p:spPr>
          <a:xfrm>
            <a:off x="421132" y="2282197"/>
            <a:ext cx="5762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CHAOS!!</a:t>
            </a:r>
            <a:endParaRPr lang="en-IN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6876256" y="507701"/>
            <a:ext cx="1584176" cy="31785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New Project Starts</a:t>
            </a:r>
            <a:endParaRPr lang="en-IN" sz="1200" b="1" dirty="0"/>
          </a:p>
        </p:txBody>
      </p:sp>
      <p:sp>
        <p:nvSpPr>
          <p:cNvPr id="143" name="Rounded Rectangle 142"/>
          <p:cNvSpPr/>
          <p:nvPr/>
        </p:nvSpPr>
        <p:spPr>
          <a:xfrm>
            <a:off x="6876256" y="876882"/>
            <a:ext cx="1584176" cy="31785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Team formed</a:t>
            </a:r>
            <a:endParaRPr lang="en-IN" sz="1200" b="1" dirty="0"/>
          </a:p>
        </p:txBody>
      </p:sp>
      <p:sp>
        <p:nvSpPr>
          <p:cNvPr id="144" name="Rounded Rectangle 143"/>
          <p:cNvSpPr/>
          <p:nvPr/>
        </p:nvSpPr>
        <p:spPr>
          <a:xfrm>
            <a:off x="6876256" y="1225097"/>
            <a:ext cx="1584176" cy="31785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Meetings Scheduled</a:t>
            </a:r>
            <a:endParaRPr lang="en-IN" sz="1200" b="1" dirty="0"/>
          </a:p>
        </p:txBody>
      </p:sp>
      <p:sp>
        <p:nvSpPr>
          <p:cNvPr id="145" name="Rounded Rectangle 144"/>
          <p:cNvSpPr/>
          <p:nvPr/>
        </p:nvSpPr>
        <p:spPr>
          <a:xfrm>
            <a:off x="6876256" y="1592657"/>
            <a:ext cx="1584176" cy="31785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Emails Floating</a:t>
            </a:r>
            <a:endParaRPr lang="en-IN" sz="1200" b="1" dirty="0"/>
          </a:p>
        </p:txBody>
      </p:sp>
      <p:sp>
        <p:nvSpPr>
          <p:cNvPr id="146" name="Rounded Rectangle 145"/>
          <p:cNvSpPr/>
          <p:nvPr/>
        </p:nvSpPr>
        <p:spPr>
          <a:xfrm>
            <a:off x="6876256" y="1967856"/>
            <a:ext cx="1584176" cy="31785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Documents Emerge</a:t>
            </a:r>
            <a:endParaRPr lang="en-IN" sz="1200" b="1" dirty="0"/>
          </a:p>
        </p:txBody>
      </p:sp>
    </p:spTree>
    <p:extLst>
      <p:ext uri="{BB962C8B-B14F-4D97-AF65-F5344CB8AC3E}">
        <p14:creationId xmlns:p14="http://schemas.microsoft.com/office/powerpoint/2010/main" val="7327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24" grpId="0" animBg="1"/>
      <p:bldP spid="112" grpId="0"/>
      <p:bldP spid="125" grpId="0" animBg="1"/>
      <p:bldP spid="125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66305" y="116632"/>
            <a:ext cx="2823975" cy="1800570"/>
            <a:chOff x="166305" y="116632"/>
            <a:chExt cx="2823975" cy="180057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88640"/>
              <a:ext cx="2738760" cy="172856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Oval 1"/>
            <p:cNvSpPr/>
            <p:nvPr/>
          </p:nvSpPr>
          <p:spPr>
            <a:xfrm>
              <a:off x="166305" y="116632"/>
              <a:ext cx="360040" cy="36004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1</a:t>
              </a:r>
              <a:endParaRPr lang="en-IN" sz="1600" b="1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771800" y="404294"/>
            <a:ext cx="3312368" cy="1800570"/>
            <a:chOff x="2771800" y="404294"/>
            <a:chExt cx="3312368" cy="1800570"/>
          </a:xfrm>
        </p:grpSpPr>
        <p:pic>
          <p:nvPicPr>
            <p:cNvPr id="21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526"/>
            <a:stretch/>
          </p:blipFill>
          <p:spPr bwMode="auto">
            <a:xfrm>
              <a:off x="2771800" y="476302"/>
              <a:ext cx="3240360" cy="172856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Oval 22"/>
            <p:cNvSpPr/>
            <p:nvPr/>
          </p:nvSpPr>
          <p:spPr>
            <a:xfrm>
              <a:off x="5724128" y="404294"/>
              <a:ext cx="360040" cy="36004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2</a:t>
              </a:r>
              <a:endParaRPr lang="en-IN" sz="1600" b="1" dirty="0"/>
            </a:p>
          </p:txBody>
        </p:sp>
      </p:grpSp>
      <p:grpSp>
        <p:nvGrpSpPr>
          <p:cNvPr id="2048" name="Group 2047"/>
          <p:cNvGrpSpPr/>
          <p:nvPr/>
        </p:nvGrpSpPr>
        <p:grpSpPr>
          <a:xfrm>
            <a:off x="276673" y="2156437"/>
            <a:ext cx="1990310" cy="1389400"/>
            <a:chOff x="276673" y="2156437"/>
            <a:chExt cx="1990310" cy="1389400"/>
          </a:xfrm>
        </p:grpSpPr>
        <p:grpSp>
          <p:nvGrpSpPr>
            <p:cNvPr id="4" name="Group 3"/>
            <p:cNvGrpSpPr/>
            <p:nvPr/>
          </p:nvGrpSpPr>
          <p:grpSpPr>
            <a:xfrm>
              <a:off x="276673" y="2190726"/>
              <a:ext cx="1919064" cy="1355111"/>
              <a:chOff x="276673" y="2190726"/>
              <a:chExt cx="1919064" cy="1355111"/>
            </a:xfrm>
          </p:grpSpPr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673" y="2190726"/>
                <a:ext cx="1919064" cy="1355111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325" y="2380844"/>
                <a:ext cx="966031" cy="8444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9617" y="2380844"/>
                <a:ext cx="752103" cy="731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6" name="Oval 25"/>
            <p:cNvSpPr/>
            <p:nvPr/>
          </p:nvSpPr>
          <p:spPr>
            <a:xfrm>
              <a:off x="1906943" y="2156437"/>
              <a:ext cx="360040" cy="36004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3</a:t>
              </a:r>
              <a:endParaRPr lang="en-IN" sz="1600" b="1" dirty="0"/>
            </a:p>
          </p:txBody>
        </p:sp>
      </p:grpSp>
      <p:grpSp>
        <p:nvGrpSpPr>
          <p:cNvPr id="2049" name="Group 2048"/>
          <p:cNvGrpSpPr/>
          <p:nvPr/>
        </p:nvGrpSpPr>
        <p:grpSpPr>
          <a:xfrm>
            <a:off x="2709247" y="2529116"/>
            <a:ext cx="3446929" cy="1128209"/>
            <a:chOff x="2709247" y="2529116"/>
            <a:chExt cx="3446929" cy="1128209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9247" y="2657254"/>
              <a:ext cx="3423047" cy="1000071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Oval 26"/>
            <p:cNvSpPr/>
            <p:nvPr/>
          </p:nvSpPr>
          <p:spPr>
            <a:xfrm>
              <a:off x="5796136" y="2529116"/>
              <a:ext cx="360040" cy="36004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4</a:t>
              </a:r>
              <a:endParaRPr lang="en-IN" sz="1600" b="1" dirty="0"/>
            </a:p>
          </p:txBody>
        </p:sp>
      </p:grpSp>
      <p:grpSp>
        <p:nvGrpSpPr>
          <p:cNvPr id="2053" name="Group 2052"/>
          <p:cNvGrpSpPr/>
          <p:nvPr/>
        </p:nvGrpSpPr>
        <p:grpSpPr>
          <a:xfrm>
            <a:off x="143508" y="3684294"/>
            <a:ext cx="3444613" cy="2481010"/>
            <a:chOff x="143508" y="3684294"/>
            <a:chExt cx="3444613" cy="2481010"/>
          </a:xfrm>
        </p:grpSpPr>
        <p:sp>
          <p:nvSpPr>
            <p:cNvPr id="28" name="Left-Right Arrow 27"/>
            <p:cNvSpPr/>
            <p:nvPr/>
          </p:nvSpPr>
          <p:spPr>
            <a:xfrm>
              <a:off x="2987824" y="4924583"/>
              <a:ext cx="452737" cy="208919"/>
            </a:xfrm>
            <a:prstGeom prst="leftRightArrow">
              <a:avLst>
                <a:gd name="adj1" fmla="val 32819"/>
                <a:gd name="adj2" fmla="val 34537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Left-Right Arrow 28"/>
            <p:cNvSpPr/>
            <p:nvPr/>
          </p:nvSpPr>
          <p:spPr>
            <a:xfrm>
              <a:off x="2987824" y="5439127"/>
              <a:ext cx="452737" cy="208919"/>
            </a:xfrm>
            <a:prstGeom prst="leftRightArrow">
              <a:avLst>
                <a:gd name="adj1" fmla="val 32819"/>
                <a:gd name="adj2" fmla="val 34537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Left-Right Arrow 29"/>
            <p:cNvSpPr/>
            <p:nvPr/>
          </p:nvSpPr>
          <p:spPr>
            <a:xfrm>
              <a:off x="2987824" y="4381856"/>
              <a:ext cx="452737" cy="208919"/>
            </a:xfrm>
            <a:prstGeom prst="leftRightArrow">
              <a:avLst>
                <a:gd name="adj1" fmla="val 32819"/>
                <a:gd name="adj2" fmla="val 34537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3805792"/>
              <a:ext cx="2776495" cy="235951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17" descr="http://icons.iconarchive.com/icons/harwen/simple/256/Text-Document-ic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230129">
              <a:off x="1112943" y="4760553"/>
              <a:ext cx="482231" cy="482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9" descr="http://findicons.com/files/icons/1053/project/256/calendar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2" t="14980" r="5132" b="14980"/>
            <a:stretch/>
          </p:blipFill>
          <p:spPr bwMode="auto">
            <a:xfrm>
              <a:off x="1602769" y="4748273"/>
              <a:ext cx="629115" cy="491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7" descr="http://www.admc.hct.ac.ae/hd1/english/graphs/platinum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608"/>
            <a:stretch/>
          </p:blipFill>
          <p:spPr bwMode="auto">
            <a:xfrm>
              <a:off x="2309836" y="4805860"/>
              <a:ext cx="452999" cy="393831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490"/>
            <a:stretch/>
          </p:blipFill>
          <p:spPr bwMode="auto">
            <a:xfrm>
              <a:off x="1081767" y="5565122"/>
              <a:ext cx="1829524" cy="373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8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3" t="40892" r="55613" b="51323"/>
            <a:stretch/>
          </p:blipFill>
          <p:spPr bwMode="auto">
            <a:xfrm>
              <a:off x="1619672" y="5757957"/>
              <a:ext cx="658063" cy="86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8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8" t="74867" r="55642" b="16755"/>
            <a:stretch/>
          </p:blipFill>
          <p:spPr bwMode="auto">
            <a:xfrm>
              <a:off x="2200905" y="5631871"/>
              <a:ext cx="641020" cy="93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21" descr="http://icons.iconarchive.com/icons/avosoft/warm-toolbar/256/database-icon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498" y="4309849"/>
              <a:ext cx="317623" cy="317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1" descr="http://icons.iconarchive.com/icons/avosoft/warm-toolbar/256/database-icon.png"/>
            <p:cNvPicPr>
              <a:picLocks noChangeAspect="1" noChangeArrowheads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498" y="4856714"/>
              <a:ext cx="317623" cy="317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1" descr="http://icons.iconarchive.com/icons/avosoft/warm-toolbar/256/database-icon.png"/>
            <p:cNvPicPr>
              <a:picLocks noChangeAspect="1" noChangeArrowheads="1"/>
            </p:cNvPicPr>
            <p:nvPr/>
          </p:nvPicPr>
          <p:blipFill>
            <a:blip r:embed="rId1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498" y="5371258"/>
              <a:ext cx="317623" cy="317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Oval 40"/>
            <p:cNvSpPr/>
            <p:nvPr/>
          </p:nvSpPr>
          <p:spPr>
            <a:xfrm>
              <a:off x="143508" y="3684294"/>
              <a:ext cx="360040" cy="36004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5</a:t>
              </a:r>
              <a:endParaRPr lang="en-IN" sz="1600" b="1" dirty="0"/>
            </a:p>
          </p:txBody>
        </p:sp>
      </p:grpSp>
      <p:grpSp>
        <p:nvGrpSpPr>
          <p:cNvPr id="2054" name="Group 2053"/>
          <p:cNvGrpSpPr/>
          <p:nvPr/>
        </p:nvGrpSpPr>
        <p:grpSpPr>
          <a:xfrm>
            <a:off x="3599892" y="4059523"/>
            <a:ext cx="2619660" cy="1379707"/>
            <a:chOff x="3599892" y="4059523"/>
            <a:chExt cx="2619660" cy="1379707"/>
          </a:xfrm>
        </p:grpSpPr>
        <p:pic>
          <p:nvPicPr>
            <p:cNvPr id="42" name="Picture 7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4309849"/>
              <a:ext cx="2439640" cy="1129381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Oval 42"/>
            <p:cNvSpPr/>
            <p:nvPr/>
          </p:nvSpPr>
          <p:spPr>
            <a:xfrm>
              <a:off x="3599892" y="4059523"/>
              <a:ext cx="360040" cy="36004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6</a:t>
              </a:r>
              <a:endParaRPr lang="en-IN" sz="1600" b="1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81060" y="6309320"/>
            <a:ext cx="574712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!! SHARE, SEARCH N COLLABORATE !!</a:t>
            </a:r>
            <a:endParaRPr lang="en-IN" sz="20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6588224" y="620688"/>
            <a:ext cx="0" cy="57606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588224" y="404664"/>
            <a:ext cx="266429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New Project starts – New Site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Search Members – SP Search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Creates a Team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Team bonding &amp; Sharing – Blogs, Wikis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No missing schedules or wrong deadlines – SP Calendar, Alerts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SharePoint becomes the source for everything related to the project 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Only one doc version in SP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Connect with other Project(s) \ Site(s) – documents, processes, templates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ORGANIZED!!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-16351" y="0"/>
            <a:ext cx="6604576" cy="6858000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TextBox 56"/>
          <p:cNvSpPr txBox="1"/>
          <p:nvPr/>
        </p:nvSpPr>
        <p:spPr>
          <a:xfrm>
            <a:off x="421132" y="2773377"/>
            <a:ext cx="5762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ORGANIZED!!</a:t>
            </a:r>
            <a:endParaRPr lang="en-IN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8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6" grpId="0" animBg="1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5797550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537715" y="2348880"/>
            <a:ext cx="323997" cy="3239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2537715" y="2689076"/>
            <a:ext cx="323997" cy="38879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2051720" y="2348880"/>
            <a:ext cx="323997" cy="3239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2051720" y="2689076"/>
            <a:ext cx="323997" cy="38879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3041206" y="2348880"/>
            <a:ext cx="323997" cy="3239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Isosceles Triangle 9"/>
          <p:cNvSpPr/>
          <p:nvPr/>
        </p:nvSpPr>
        <p:spPr>
          <a:xfrm>
            <a:off x="2977702" y="2689076"/>
            <a:ext cx="451004" cy="388796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7" descr="http://www.e-blacksolutions.com/email-ic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28000" y="4653136"/>
            <a:ext cx="695433" cy="70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http://www.e-blacksolutions.com/email-ic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861712" y="4653135"/>
            <a:ext cx="695433" cy="70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1" descr="http://icons.iconarchive.com/icons/avosoft/warm-toolbar/256/database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579966"/>
            <a:ext cx="793252" cy="79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9" descr="http://findicons.com/files/icons/1053/project/256/calendar.pn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4980" r="5132" b="14980"/>
          <a:stretch/>
        </p:blipFill>
        <p:spPr bwMode="auto">
          <a:xfrm>
            <a:off x="3779912" y="2348880"/>
            <a:ext cx="944969" cy="73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1" descr="http://icons.iconarchive.com/icons/avosoft/warm-toolbar/256/database-icon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881" y="4579966"/>
            <a:ext cx="793252" cy="79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1" descr="http://icons.iconarchive.com/icons/avosoft/warm-toolbar/256/database-icon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975" y="4579966"/>
            <a:ext cx="793252" cy="79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673" y="2278121"/>
            <a:ext cx="965360" cy="735719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6408712" y="620688"/>
            <a:ext cx="0" cy="57606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08712" y="404664"/>
            <a:ext cx="28438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New Project starts – New Site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Search Members – SP Search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Creates a Team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Team bonding &amp; Sharing – Blogs, Wikis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No missing schedules or wrong deadlines – SP Calendar, Alerts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SharePoint becomes the source for everything related to the project 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Only one doc version in SP</a:t>
            </a:r>
          </a:p>
          <a:p>
            <a:pPr marL="285750" indent="-1968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Connect with other Project(s) \ Site(s)</a:t>
            </a:r>
          </a:p>
        </p:txBody>
      </p:sp>
    </p:spTree>
    <p:extLst>
      <p:ext uri="{BB962C8B-B14F-4D97-AF65-F5344CB8AC3E}">
        <p14:creationId xmlns:p14="http://schemas.microsoft.com/office/powerpoint/2010/main" val="103045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eft-Right Arrow 17"/>
          <p:cNvSpPr/>
          <p:nvPr/>
        </p:nvSpPr>
        <p:spPr>
          <a:xfrm>
            <a:off x="3676676" y="4840274"/>
            <a:ext cx="565348" cy="260884"/>
          </a:xfrm>
          <a:prstGeom prst="leftRightArrow">
            <a:avLst>
              <a:gd name="adj1" fmla="val 32819"/>
              <a:gd name="adj2" fmla="val 34537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Left-Right Arrow 18"/>
          <p:cNvSpPr/>
          <p:nvPr/>
        </p:nvSpPr>
        <p:spPr>
          <a:xfrm>
            <a:off x="3676676" y="5354818"/>
            <a:ext cx="565348" cy="260884"/>
          </a:xfrm>
          <a:prstGeom prst="leftRightArrow">
            <a:avLst>
              <a:gd name="adj1" fmla="val 32819"/>
              <a:gd name="adj2" fmla="val 34537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Left-Right Arrow 3"/>
          <p:cNvSpPr/>
          <p:nvPr/>
        </p:nvSpPr>
        <p:spPr>
          <a:xfrm>
            <a:off x="3676676" y="4297547"/>
            <a:ext cx="565348" cy="260884"/>
          </a:xfrm>
          <a:prstGeom prst="leftRightArrow">
            <a:avLst>
              <a:gd name="adj1" fmla="val 32819"/>
              <a:gd name="adj2" fmla="val 34537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738760" cy="172856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26"/>
          <a:stretch/>
        </p:blipFill>
        <p:spPr bwMode="auto">
          <a:xfrm>
            <a:off x="3720943" y="188641"/>
            <a:ext cx="3240360" cy="172856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541" y="2276872"/>
            <a:ext cx="3423047" cy="100007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21483"/>
            <a:ext cx="3467100" cy="29464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7" descr="http://icons.iconarchive.com/icons/harwen/simple/256/Text-Document-ic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30129">
            <a:off x="1346944" y="4976210"/>
            <a:ext cx="602177" cy="60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9" descr="http://findicons.com/files/icons/1053/project/256/calendar.pn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4980" r="5132" b="14980"/>
          <a:stretch/>
        </p:blipFill>
        <p:spPr bwMode="auto">
          <a:xfrm>
            <a:off x="1943853" y="4970717"/>
            <a:ext cx="785596" cy="61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1" descr="http://icons.iconarchive.com/icons/avosoft/warm-toolbar/256/database-ic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350" y="4225539"/>
            <a:ext cx="396626" cy="3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 descr="http://icons.iconarchive.com/icons/avosoft/warm-toolbar/256/database-icon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350" y="4772404"/>
            <a:ext cx="396626" cy="3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1" descr="http://icons.iconarchive.com/icons/avosoft/warm-toolbar/256/database-icon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350" y="5286948"/>
            <a:ext cx="396626" cy="3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7" descr="http://www.admc.hct.ac.ae/hd1/english/graphs/platinum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608"/>
          <a:stretch/>
        </p:blipFill>
        <p:spPr bwMode="auto">
          <a:xfrm>
            <a:off x="2843808" y="5041053"/>
            <a:ext cx="565675" cy="49179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15352"/>
            <a:ext cx="4427984" cy="204984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90"/>
          <a:stretch/>
        </p:blipFill>
        <p:spPr bwMode="auto">
          <a:xfrm>
            <a:off x="1292621" y="5972469"/>
            <a:ext cx="2284587" cy="466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" t="40892" r="55613" b="51323"/>
          <a:stretch/>
        </p:blipFill>
        <p:spPr bwMode="auto">
          <a:xfrm>
            <a:off x="1925778" y="6205502"/>
            <a:ext cx="821745" cy="10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" t="74867" r="55642" b="16755"/>
          <a:stretch/>
        </p:blipFill>
        <p:spPr bwMode="auto">
          <a:xfrm>
            <a:off x="2699792" y="6094800"/>
            <a:ext cx="800463" cy="11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9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228</Words>
  <Application>Microsoft Office PowerPoint</Application>
  <PresentationFormat>On-screen Show (4:3)</PresentationFormat>
  <Paragraphs>55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Microsoft SharePoint  in Simple English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SharePoint  in Plain English</dc:title>
  <dc:creator>Aackose</dc:creator>
  <cp:lastModifiedBy>Aackose</cp:lastModifiedBy>
  <cp:revision>41</cp:revision>
  <dcterms:created xsi:type="dcterms:W3CDTF">2012-06-15T18:06:07Z</dcterms:created>
  <dcterms:modified xsi:type="dcterms:W3CDTF">2012-06-15T21:58:34Z</dcterms:modified>
</cp:coreProperties>
</file>